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5EFB8-EAB7-4F89-A0A4-FC69D159CFC4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83894-85C4-4827-9C60-5163F3A63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38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>
            <a:spLocks noGrp="1"/>
          </p:cNvSpPr>
          <p:nvPr>
            <p:ph type="body" idx="1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spcFirstLastPara="1" wrap="square" lIns="94332" tIns="94332" rIns="94332" bIns="94332" anchor="t" anchorCtr="0">
            <a:noAutofit/>
          </a:bodyPr>
          <a:lstStyle/>
          <a:p>
            <a:endParaRPr/>
          </a:p>
        </p:txBody>
      </p:sp>
      <p:sp>
        <p:nvSpPr>
          <p:cNvPr id="183" name="Google Shape;1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59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80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178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59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8664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757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865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06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7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38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58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09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61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5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54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8891-BEC4-45DE-AEC9-B8608ACCC800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887D21-6A45-435E-9F19-E013E03E6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62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"/>
          <p:cNvSpPr txBox="1">
            <a:spLocks noGrp="1"/>
          </p:cNvSpPr>
          <p:nvPr>
            <p:ph type="title"/>
          </p:nvPr>
        </p:nvSpPr>
        <p:spPr>
          <a:xfrm>
            <a:off x="293493" y="1652624"/>
            <a:ext cx="4391502" cy="67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fr-FR" b="1" cap="small" dirty="0">
                <a:solidFill>
                  <a:schemeClr val="tx1"/>
                </a:solidFill>
              </a:rPr>
              <a:t>Pour qui et pourquoi ?</a:t>
            </a:r>
            <a:endParaRPr b="1" cap="small" dirty="0">
              <a:solidFill>
                <a:schemeClr val="tx1"/>
              </a:solidFill>
            </a:endParaRPr>
          </a:p>
        </p:txBody>
      </p:sp>
      <p:grpSp>
        <p:nvGrpSpPr>
          <p:cNvPr id="198" name="Google Shape;198;p4"/>
          <p:cNvGrpSpPr/>
          <p:nvPr/>
        </p:nvGrpSpPr>
        <p:grpSpPr>
          <a:xfrm>
            <a:off x="317307" y="4665932"/>
            <a:ext cx="5404270" cy="1487856"/>
            <a:chOff x="43290" y="-50273"/>
            <a:chExt cx="5323388" cy="2260446"/>
          </a:xfrm>
        </p:grpSpPr>
        <p:sp>
          <p:nvSpPr>
            <p:cNvPr id="199" name="Google Shape;199;p4"/>
            <p:cNvSpPr/>
            <p:nvPr/>
          </p:nvSpPr>
          <p:spPr>
            <a:xfrm>
              <a:off x="129583" y="1534"/>
              <a:ext cx="2363161" cy="1032889"/>
            </a:xfrm>
            <a:prstGeom prst="rect">
              <a:avLst/>
            </a:prstGeom>
            <a:solidFill>
              <a:srgbClr val="5ECBE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 txBox="1"/>
            <p:nvPr/>
          </p:nvSpPr>
          <p:spPr>
            <a:xfrm>
              <a:off x="43290" y="-5550"/>
              <a:ext cx="2489225" cy="10328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Trebuchet MS"/>
                <a:buNone/>
              </a:pPr>
              <a:r>
                <a:rPr lang="fr-FR" sz="3000" dirty="0">
                  <a:solidFill>
                    <a:schemeClr val="lt1"/>
                  </a:solidFill>
                  <a:latin typeface="Calibri" panose="020F0502020204030204" pitchFamily="34" charset="0"/>
                  <a:ea typeface="Trebuchet MS"/>
                  <a:cs typeface="Calibri" panose="020F0502020204030204" pitchFamily="34" charset="0"/>
                  <a:sym typeface="Trebuchet MS"/>
                </a:rPr>
                <a:t>langue orale</a:t>
              </a:r>
              <a:endParaRPr sz="3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2647585" y="-21007"/>
              <a:ext cx="1721482" cy="1032889"/>
            </a:xfrm>
            <a:prstGeom prst="rect">
              <a:avLst/>
            </a:prstGeom>
            <a:solidFill>
              <a:srgbClr val="5ECBE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202;p4"/>
            <p:cNvSpPr txBox="1"/>
            <p:nvPr/>
          </p:nvSpPr>
          <p:spPr>
            <a:xfrm>
              <a:off x="2445892" y="-50273"/>
              <a:ext cx="1721400" cy="103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Trebuchet MS"/>
                <a:buNone/>
              </a:pPr>
              <a:r>
                <a:rPr lang="fr-FR" sz="3000" dirty="0">
                  <a:solidFill>
                    <a:schemeClr val="lt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Trebuchet MS"/>
                </a:rPr>
                <a:t>lecture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2641534" y="1142750"/>
              <a:ext cx="2725144" cy="1032888"/>
            </a:xfrm>
            <a:prstGeom prst="rect">
              <a:avLst/>
            </a:prstGeom>
            <a:solidFill>
              <a:srgbClr val="5ECBE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4"/>
            <p:cNvSpPr txBox="1"/>
            <p:nvPr/>
          </p:nvSpPr>
          <p:spPr>
            <a:xfrm>
              <a:off x="2600197" y="1122371"/>
              <a:ext cx="2725144" cy="10328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Trebuchet MS"/>
                <a:buNone/>
              </a:pPr>
              <a:r>
                <a:rPr lang="fr-FR" sz="3000" dirty="0">
                  <a:solidFill>
                    <a:schemeClr val="lt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Trebuchet MS"/>
                </a:rPr>
                <a:t>mathématiques</a:t>
              </a:r>
              <a:endParaRPr sz="3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93953" y="1142750"/>
              <a:ext cx="2398791" cy="1032889"/>
            </a:xfrm>
            <a:prstGeom prst="rect">
              <a:avLst/>
            </a:prstGeom>
            <a:solidFill>
              <a:srgbClr val="5ECBE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4"/>
            <p:cNvSpPr txBox="1"/>
            <p:nvPr/>
          </p:nvSpPr>
          <p:spPr>
            <a:xfrm>
              <a:off x="45553" y="1177273"/>
              <a:ext cx="2448216" cy="103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Trebuchet MS"/>
                <a:buNone/>
              </a:pPr>
              <a:r>
                <a:rPr lang="fr-FR" sz="2800" dirty="0">
                  <a:solidFill>
                    <a:schemeClr val="lt1"/>
                  </a:solidFill>
                  <a:sym typeface="Trebuchet MS"/>
                </a:rPr>
                <a:t>langue écrite</a:t>
              </a:r>
              <a:endParaRPr sz="2800" dirty="0"/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6A45005F-8558-49ED-B1CA-31B4D192AE99}"/>
              </a:ext>
            </a:extLst>
          </p:cNvPr>
          <p:cNvSpPr txBox="1"/>
          <p:nvPr/>
        </p:nvSpPr>
        <p:spPr>
          <a:xfrm>
            <a:off x="10175523" y="2147359"/>
            <a:ext cx="175769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+mj-lt"/>
              </a:rPr>
              <a:t>Céline JADAUD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8CB94457-0210-4220-A3C9-983B46E8FC1B}"/>
              </a:ext>
            </a:extLst>
          </p:cNvPr>
          <p:cNvSpPr txBox="1"/>
          <p:nvPr/>
        </p:nvSpPr>
        <p:spPr>
          <a:xfrm>
            <a:off x="330330" y="237204"/>
            <a:ext cx="89428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+mj-lt"/>
              </a:rPr>
              <a:t>ENSEIGNANTE  RA </a:t>
            </a:r>
            <a:r>
              <a:rPr lang="fr-FR" sz="2800" dirty="0">
                <a:latin typeface="+mj-lt"/>
              </a:rPr>
              <a:t>(Réseau d’Aide)</a:t>
            </a:r>
          </a:p>
          <a:p>
            <a:endParaRPr lang="fr-FR" sz="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Secteur Roche Sud  : 5 écoles</a:t>
            </a:r>
            <a:endParaRPr lang="fr-F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400" i="1" dirty="0">
                <a:latin typeface="Calibri" panose="020F0502020204030204" pitchFamily="34" charset="0"/>
                <a:cs typeface="Calibri" panose="020F0502020204030204" pitchFamily="34" charset="0"/>
              </a:rPr>
              <a:t>La Roche/</a:t>
            </a:r>
            <a:r>
              <a:rPr lang="fr-FR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Yon</a:t>
            </a:r>
            <a:r>
              <a:rPr lang="fr-FR" sz="1400" i="1" dirty="0">
                <a:latin typeface="Calibri" panose="020F0502020204030204" pitchFamily="34" charset="0"/>
                <a:cs typeface="Calibri" panose="020F0502020204030204" pitchFamily="34" charset="0"/>
              </a:rPr>
              <a:t> (Notre Dame) –La Chaize le Vicomte - RPI Chaillé/Tablier – St Florent des Bois –RPI Fougeré/Thorigny </a:t>
            </a:r>
          </a:p>
        </p:txBody>
      </p:sp>
      <p:pic>
        <p:nvPicPr>
          <p:cNvPr id="35" name="Google Shape;214;p5">
            <a:extLst>
              <a:ext uri="{FF2B5EF4-FFF2-40B4-BE49-F238E27FC236}">
                <a16:creationId xmlns:a16="http://schemas.microsoft.com/office/drawing/2014/main" id="{4240428E-80D1-4A8A-BCAA-E066D5DECBCC}"/>
              </a:ext>
            </a:extLst>
          </p:cNvPr>
          <p:cNvPicPr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21376" y="137003"/>
            <a:ext cx="1702536" cy="1053308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185;p4">
            <a:extLst>
              <a:ext uri="{FF2B5EF4-FFF2-40B4-BE49-F238E27FC236}">
                <a16:creationId xmlns:a16="http://schemas.microsoft.com/office/drawing/2014/main" id="{7ED37C8F-F196-7D86-DCE2-170847477126}"/>
              </a:ext>
            </a:extLst>
          </p:cNvPr>
          <p:cNvSpPr txBox="1">
            <a:spLocks/>
          </p:cNvSpPr>
          <p:nvPr/>
        </p:nvSpPr>
        <p:spPr>
          <a:xfrm>
            <a:off x="6250971" y="5773303"/>
            <a:ext cx="2121673" cy="67331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accent1"/>
              </a:buClr>
              <a:buSzPts val="3600"/>
              <a:buFont typeface="Trebuchet MS"/>
              <a:buNone/>
            </a:pPr>
            <a:r>
              <a:rPr lang="fr-FR" sz="4000" b="1" cap="small" dirty="0"/>
              <a:t>Quand ?</a:t>
            </a:r>
          </a:p>
        </p:txBody>
      </p:sp>
      <p:sp>
        <p:nvSpPr>
          <p:cNvPr id="3" name="Google Shape;185;p4">
            <a:extLst>
              <a:ext uri="{FF2B5EF4-FFF2-40B4-BE49-F238E27FC236}">
                <a16:creationId xmlns:a16="http://schemas.microsoft.com/office/drawing/2014/main" id="{65ACFDAA-C97F-5564-D6E5-E3F199ABD07C}"/>
              </a:ext>
            </a:extLst>
          </p:cNvPr>
          <p:cNvSpPr txBox="1">
            <a:spLocks/>
          </p:cNvSpPr>
          <p:nvPr/>
        </p:nvSpPr>
        <p:spPr>
          <a:xfrm>
            <a:off x="5611484" y="4065958"/>
            <a:ext cx="1278975" cy="67331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accent1"/>
              </a:buClr>
              <a:buSzPts val="3600"/>
              <a:buFont typeface="Trebuchet MS"/>
              <a:buNone/>
            </a:pPr>
            <a:r>
              <a:rPr lang="fr-FR" b="1" cap="small" dirty="0"/>
              <a:t>Où ?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56F19E73-9839-C907-7623-A7425A568DCD}"/>
              </a:ext>
            </a:extLst>
          </p:cNvPr>
          <p:cNvSpPr/>
          <p:nvPr/>
        </p:nvSpPr>
        <p:spPr>
          <a:xfrm rot="20781922">
            <a:off x="7103530" y="3929899"/>
            <a:ext cx="664401" cy="246642"/>
          </a:xfrm>
          <a:prstGeom prst="rightArrow">
            <a:avLst>
              <a:gd name="adj1" fmla="val 50000"/>
              <a:gd name="adj2" fmla="val 94418"/>
            </a:avLst>
          </a:prstGeom>
          <a:solidFill>
            <a:srgbClr val="5ECBE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66FE2B-A617-CA75-E744-77AB68F39A26}"/>
              </a:ext>
            </a:extLst>
          </p:cNvPr>
          <p:cNvSpPr txBox="1"/>
          <p:nvPr/>
        </p:nvSpPr>
        <p:spPr>
          <a:xfrm>
            <a:off x="7951296" y="3564010"/>
            <a:ext cx="2457069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dans la classe  </a:t>
            </a:r>
          </a:p>
          <a:p>
            <a:r>
              <a:rPr lang="fr-FR" dirty="0"/>
              <a:t>en </a:t>
            </a:r>
            <a:r>
              <a:rPr lang="fr-FR" dirty="0" err="1"/>
              <a:t>c</a:t>
            </a:r>
            <a:r>
              <a:rPr lang="fr-FR" i="1" dirty="0" err="1"/>
              <a:t>o</a:t>
            </a:r>
            <a:r>
              <a:rPr lang="fr-FR" i="1" dirty="0"/>
              <a:t>-intervention</a:t>
            </a:r>
            <a:r>
              <a:rPr lang="fr-FR" dirty="0"/>
              <a:t>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BAD5B2E-155C-4FFD-709D-CC40F7C3DA3D}"/>
              </a:ext>
            </a:extLst>
          </p:cNvPr>
          <p:cNvSpPr txBox="1"/>
          <p:nvPr/>
        </p:nvSpPr>
        <p:spPr>
          <a:xfrm>
            <a:off x="7947038" y="4533980"/>
            <a:ext cx="2457069" cy="73866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dans la salle RA </a:t>
            </a:r>
          </a:p>
          <a:p>
            <a:r>
              <a:rPr lang="fr-FR" i="1" dirty="0"/>
              <a:t>en petit groupe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E21EB1F4-6B9A-0A39-EA78-6355C6AE6C62}"/>
              </a:ext>
            </a:extLst>
          </p:cNvPr>
          <p:cNvSpPr/>
          <p:nvPr/>
        </p:nvSpPr>
        <p:spPr>
          <a:xfrm rot="1071725">
            <a:off x="7102698" y="4622990"/>
            <a:ext cx="696748" cy="232575"/>
          </a:xfrm>
          <a:prstGeom prst="rightArrow">
            <a:avLst>
              <a:gd name="adj1" fmla="val 50000"/>
              <a:gd name="adj2" fmla="val 94418"/>
            </a:avLst>
          </a:prstGeom>
          <a:solidFill>
            <a:srgbClr val="5ECBE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Google Shape;185;p4">
            <a:extLst>
              <a:ext uri="{FF2B5EF4-FFF2-40B4-BE49-F238E27FC236}">
                <a16:creationId xmlns:a16="http://schemas.microsoft.com/office/drawing/2014/main" id="{4C0338C2-FD32-B881-6F59-62D0F3FC21AA}"/>
              </a:ext>
            </a:extLst>
          </p:cNvPr>
          <p:cNvSpPr txBox="1">
            <a:spLocks/>
          </p:cNvSpPr>
          <p:nvPr/>
        </p:nvSpPr>
        <p:spPr>
          <a:xfrm>
            <a:off x="330330" y="4069691"/>
            <a:ext cx="3223308" cy="55329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accent1"/>
              </a:buClr>
              <a:buSzPts val="3600"/>
              <a:buFont typeface="Trebuchet MS"/>
              <a:buNone/>
            </a:pPr>
            <a:r>
              <a:rPr lang="fr-FR" sz="3200" b="1" cap="small" dirty="0"/>
              <a:t>Quels domaines ?</a:t>
            </a:r>
          </a:p>
        </p:txBody>
      </p:sp>
      <p:sp>
        <p:nvSpPr>
          <p:cNvPr id="4" name="Flèche : pentagone 3">
            <a:extLst>
              <a:ext uri="{FF2B5EF4-FFF2-40B4-BE49-F238E27FC236}">
                <a16:creationId xmlns:a16="http://schemas.microsoft.com/office/drawing/2014/main" id="{12ACB654-97D1-AEA9-C76C-CF38279B7237}"/>
              </a:ext>
            </a:extLst>
          </p:cNvPr>
          <p:cNvSpPr/>
          <p:nvPr/>
        </p:nvSpPr>
        <p:spPr>
          <a:xfrm>
            <a:off x="8333295" y="5638626"/>
            <a:ext cx="3349179" cy="958035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sur le temps scolaire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45 min - 2 x par semaine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5D580F5-54A2-A023-B45B-B097F9AA1DE1}"/>
              </a:ext>
            </a:extLst>
          </p:cNvPr>
          <p:cNvSpPr txBox="1"/>
          <p:nvPr/>
        </p:nvSpPr>
        <p:spPr>
          <a:xfrm>
            <a:off x="359187" y="2225506"/>
            <a:ext cx="80029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Prévenir, repérer et aider les élèves qui rencontrent des difficultés </a:t>
            </a:r>
          </a:p>
          <a:p>
            <a:r>
              <a:rPr lang="fr-FR" sz="2000" dirty="0"/>
              <a:t>à apprendre et  à comprendre - </a:t>
            </a:r>
            <a:r>
              <a:rPr lang="fr-FR" sz="1400" i="1" dirty="0"/>
              <a:t>prévention maternelle et cycle 2 en priorité</a:t>
            </a:r>
          </a:p>
          <a:p>
            <a:r>
              <a:rPr lang="fr-FR" sz="2000" dirty="0"/>
              <a:t>Prendre en compte les besoins </a:t>
            </a:r>
          </a:p>
          <a:p>
            <a:r>
              <a:rPr lang="fr-FR" sz="2000" dirty="0"/>
              <a:t>Rendre les apprentissages accessibles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3EAC9A7-1782-C73F-2E14-93CD7D838A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8365" y="194214"/>
            <a:ext cx="1292011" cy="18077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116</Words>
  <Application>Microsoft Office PowerPoint</Application>
  <PresentationFormat>Grand écran</PresentationFormat>
  <Paragraphs>23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Facette</vt:lpstr>
      <vt:lpstr>Pour qui et pourquoi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celine jadaud</dc:creator>
  <cp:lastModifiedBy>celine jadaud</cp:lastModifiedBy>
  <cp:revision>5</cp:revision>
  <dcterms:created xsi:type="dcterms:W3CDTF">2024-07-01T08:15:50Z</dcterms:created>
  <dcterms:modified xsi:type="dcterms:W3CDTF">2024-08-19T14:58:42Z</dcterms:modified>
</cp:coreProperties>
</file>